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75" r:id="rId6"/>
    <p:sldId id="276" r:id="rId7"/>
    <p:sldId id="277" r:id="rId8"/>
    <p:sldId id="261" r:id="rId9"/>
    <p:sldId id="272" r:id="rId10"/>
    <p:sldId id="262" r:id="rId11"/>
    <p:sldId id="267" r:id="rId12"/>
    <p:sldId id="269" r:id="rId13"/>
    <p:sldId id="274" r:id="rId14"/>
    <p:sldId id="268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CB58-0E79-40B4-9C24-603CEE315631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3F4FD-350B-43D6-9937-1253AFC4C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CB58-0E79-40B4-9C24-603CEE315631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3F4FD-350B-43D6-9937-1253AFC4C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CB58-0E79-40B4-9C24-603CEE315631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3F4FD-350B-43D6-9937-1253AFC4C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CB58-0E79-40B4-9C24-603CEE315631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3F4FD-350B-43D6-9937-1253AFC4C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CB58-0E79-40B4-9C24-603CEE315631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3F4FD-350B-43D6-9937-1253AFC4C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CB58-0E79-40B4-9C24-603CEE315631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3F4FD-350B-43D6-9937-1253AFC4C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CB58-0E79-40B4-9C24-603CEE315631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3F4FD-350B-43D6-9937-1253AFC4C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CB58-0E79-40B4-9C24-603CEE315631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3F4FD-350B-43D6-9937-1253AFC4C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CB58-0E79-40B4-9C24-603CEE315631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3F4FD-350B-43D6-9937-1253AFC4C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CB58-0E79-40B4-9C24-603CEE315631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3F4FD-350B-43D6-9937-1253AFC4C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CB58-0E79-40B4-9C24-603CEE315631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3F4FD-350B-43D6-9937-1253AFC4C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ECB58-0E79-40B4-9C24-603CEE315631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3F4FD-350B-43D6-9937-1253AFC4C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1720" y="54868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 «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ОШ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ела Широкий Карамыш Лысогорского района Саратовской области»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996952"/>
            <a:ext cx="370955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5085184"/>
            <a:ext cx="3708000" cy="64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619672" y="1340768"/>
            <a:ext cx="70567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Привлекательность школьного спортивного клуба </a:t>
            </a:r>
          </a:p>
          <a:p>
            <a:pPr algn="ctr"/>
            <a:r>
              <a:rPr lang="ru-RU" sz="2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«БЕРКУТ»</a:t>
            </a:r>
            <a:endParaRPr lang="ru-RU" sz="28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35381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Заголовок слайда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704850"/>
            <a:ext cx="8229600" cy="8524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Цели работы ШСК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267744" y="2060575"/>
            <a:ext cx="6419056" cy="42640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Организация физкультурно-спортивной работы в школе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Пропаганда здорового образа жизни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Профилактика асоциального поведения обучающихся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357188" y="928688"/>
            <a:ext cx="3000375" cy="24288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500438" y="785813"/>
            <a:ext cx="2500312" cy="150018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6357938" y="1571625"/>
            <a:ext cx="2500312" cy="1785938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000750" y="3857625"/>
            <a:ext cx="2857500" cy="207168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000375" y="4929188"/>
            <a:ext cx="2786063" cy="164306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14313" y="3786188"/>
            <a:ext cx="2562225" cy="17145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143250" y="2857500"/>
            <a:ext cx="2714625" cy="1571625"/>
          </a:xfrm>
          <a:prstGeom prst="ellipse">
            <a:avLst/>
          </a:prstGeom>
          <a:solidFill>
            <a:srgbClr val="A92D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73" name="TextBox 9"/>
          <p:cNvSpPr txBox="1">
            <a:spLocks noChangeArrowheads="1"/>
          </p:cNvSpPr>
          <p:nvPr/>
        </p:nvSpPr>
        <p:spPr bwMode="auto">
          <a:xfrm>
            <a:off x="3857625" y="1071563"/>
            <a:ext cx="17859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/>
              <a:t>Спортивные </a:t>
            </a:r>
            <a:r>
              <a:rPr lang="ru-RU" b="1" dirty="0" smtClean="0"/>
              <a:t>секции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635896" y="3140969"/>
            <a:ext cx="18647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>
                    <a:lumMod val="95000"/>
                  </a:schemeClr>
                </a:solidFill>
              </a:rPr>
              <a:t>ФОРМЫ РАБОТЫ</a:t>
            </a:r>
          </a:p>
        </p:txBody>
      </p:sp>
      <p:sp>
        <p:nvSpPr>
          <p:cNvPr id="11275" name="TextBox 12"/>
          <p:cNvSpPr txBox="1">
            <a:spLocks noChangeArrowheads="1"/>
          </p:cNvSpPr>
          <p:nvPr/>
        </p:nvSpPr>
        <p:spPr bwMode="auto">
          <a:xfrm>
            <a:off x="6643688" y="1857375"/>
            <a:ext cx="18573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/>
              <a:t>ПРОПАГАНДА ФИЗИЧЕСКОЙ КУЛЬТУРЫ И СПОРТА</a:t>
            </a:r>
          </a:p>
        </p:txBody>
      </p:sp>
      <p:sp>
        <p:nvSpPr>
          <p:cNvPr id="11276" name="TextBox 13"/>
          <p:cNvSpPr txBox="1">
            <a:spLocks noChangeArrowheads="1"/>
          </p:cNvSpPr>
          <p:nvPr/>
        </p:nvSpPr>
        <p:spPr bwMode="auto">
          <a:xfrm>
            <a:off x="6429375" y="4429125"/>
            <a:ext cx="221456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/>
              <a:t>УЧАСТИЕ В </a:t>
            </a:r>
            <a:r>
              <a:rPr lang="ru-RU" sz="1600" b="1" dirty="0" smtClean="0"/>
              <a:t>МУНИЦИПАЛЬНЫХ И ОБЛАСТНЫХ </a:t>
            </a:r>
            <a:r>
              <a:rPr lang="ru-RU" sz="1600" b="1" dirty="0"/>
              <a:t>СОРЕВНОВАНИЯХ</a:t>
            </a:r>
          </a:p>
        </p:txBody>
      </p:sp>
      <p:sp>
        <p:nvSpPr>
          <p:cNvPr id="11277" name="TextBox 14"/>
          <p:cNvSpPr txBox="1">
            <a:spLocks noChangeArrowheads="1"/>
          </p:cNvSpPr>
          <p:nvPr/>
        </p:nvSpPr>
        <p:spPr bwMode="auto">
          <a:xfrm>
            <a:off x="3429000" y="5214938"/>
            <a:ext cx="20716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/>
              <a:t>ПРОВЕДЕНИЕ ФИЗКУЛЬТУРНЫХ ПРАЗДНИКОВ</a:t>
            </a:r>
          </a:p>
        </p:txBody>
      </p:sp>
      <p:sp>
        <p:nvSpPr>
          <p:cNvPr id="11278" name="TextBox 15"/>
          <p:cNvSpPr txBox="1">
            <a:spLocks noChangeArrowheads="1"/>
          </p:cNvSpPr>
          <p:nvPr/>
        </p:nvSpPr>
        <p:spPr bwMode="auto">
          <a:xfrm>
            <a:off x="571500" y="4143375"/>
            <a:ext cx="2000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/>
              <a:t>Уход за спортивным  оборудованием</a:t>
            </a:r>
          </a:p>
        </p:txBody>
      </p:sp>
      <p:sp>
        <p:nvSpPr>
          <p:cNvPr id="11279" name="TextBox 16"/>
          <p:cNvSpPr txBox="1">
            <a:spLocks noChangeArrowheads="1"/>
          </p:cNvSpPr>
          <p:nvPr/>
        </p:nvSpPr>
        <p:spPr bwMode="auto">
          <a:xfrm>
            <a:off x="683568" y="1268760"/>
            <a:ext cx="242887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Проведение </a:t>
            </a:r>
            <a:r>
              <a:rPr lang="ru-RU" b="1" dirty="0" err="1">
                <a:solidFill>
                  <a:schemeClr val="bg1"/>
                </a:solidFill>
              </a:rPr>
              <a:t>внутришкольных</a:t>
            </a:r>
            <a:r>
              <a:rPr lang="ru-RU" b="1" dirty="0">
                <a:solidFill>
                  <a:schemeClr val="bg1"/>
                </a:solidFill>
              </a:rPr>
              <a:t>  и межшкольных спортивных мероприятий</a:t>
            </a:r>
          </a:p>
        </p:txBody>
      </p:sp>
      <p:sp>
        <p:nvSpPr>
          <p:cNvPr id="19" name="Стрелка вверх 18"/>
          <p:cNvSpPr/>
          <p:nvPr/>
        </p:nvSpPr>
        <p:spPr>
          <a:xfrm>
            <a:off x="4357688" y="2286000"/>
            <a:ext cx="642937" cy="571500"/>
          </a:xfrm>
          <a:prstGeom prst="upArrow">
            <a:avLst/>
          </a:prstGeom>
          <a:solidFill>
            <a:srgbClr val="A92D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 rot="3409487">
            <a:off x="5670550" y="2690813"/>
            <a:ext cx="712788" cy="792162"/>
          </a:xfrm>
          <a:prstGeom prst="upArrow">
            <a:avLst/>
          </a:prstGeom>
          <a:solidFill>
            <a:srgbClr val="A92D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 rot="7982544">
            <a:off x="5594350" y="3922713"/>
            <a:ext cx="642938" cy="608012"/>
          </a:xfrm>
          <a:prstGeom prst="upArrow">
            <a:avLst/>
          </a:prstGeom>
          <a:solidFill>
            <a:srgbClr val="A92D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4214813" y="4429125"/>
            <a:ext cx="714375" cy="500063"/>
          </a:xfrm>
          <a:prstGeom prst="downArrow">
            <a:avLst/>
          </a:prstGeom>
          <a:solidFill>
            <a:srgbClr val="A92D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 rot="3763617">
            <a:off x="2485231" y="3683794"/>
            <a:ext cx="785813" cy="574675"/>
          </a:xfrm>
          <a:prstGeom prst="downArrow">
            <a:avLst/>
          </a:prstGeom>
          <a:solidFill>
            <a:srgbClr val="A92D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елка вверх 23"/>
          <p:cNvSpPr/>
          <p:nvPr/>
        </p:nvSpPr>
        <p:spPr>
          <a:xfrm rot="19075941">
            <a:off x="2998788" y="2671763"/>
            <a:ext cx="700087" cy="477837"/>
          </a:xfrm>
          <a:prstGeom prst="upArrow">
            <a:avLst/>
          </a:prstGeom>
          <a:solidFill>
            <a:srgbClr val="A92D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Tm="14727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35381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Заголовок слайда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87624" y="333375"/>
            <a:ext cx="7342014" cy="12715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Девиз и эмблема  ШСК «</a:t>
            </a:r>
            <a:r>
              <a:rPr lang="ru-RU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БЕРКУТ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1772816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«Нам крылья от Бога не даром даны,       </a:t>
            </a:r>
          </a:p>
          <a:p>
            <a:pPr algn="ctr"/>
            <a:r>
              <a:rPr lang="ru-RU" sz="32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такие ребята России нужны!»</a:t>
            </a:r>
            <a:endParaRPr lang="ru-RU" sz="3200" b="1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068960"/>
            <a:ext cx="2520280" cy="364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7650" name="AutoShape 2" descr="https://apf.mail.ru/cgi-bin/readmsg/%D0%A0%D0%B0%D0%B4%D0%B0%D0%B5%D0%B2%20%D1%84%D1%83%D1%82%D0%B1%D0%BE%D0%BB.jpg?id=15248121170000000720%3B0%3B1&amp;x-email=abdullinruslan76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628800"/>
            <a:ext cx="4536504" cy="294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43808" y="404664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НАШИ УСПЕХИ</a:t>
            </a:r>
            <a:endParaRPr lang="ru-RU" sz="36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700808"/>
            <a:ext cx="1570308" cy="278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653136"/>
            <a:ext cx="3456384" cy="1945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1628800"/>
            <a:ext cx="1651384" cy="293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35381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Заголовок слайда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979711" y="333375"/>
            <a:ext cx="6718201" cy="9350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Хроника спортивной жизни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1" i="0" u="sng" strike="noStrike" kern="1200" cap="none" spc="0" normalizeH="0" baseline="0" noProof="0" dirty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124744"/>
            <a:ext cx="27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052736"/>
            <a:ext cx="27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 descr="D:\ФОТО\ДЕНЬ ЗДОРОВЬЯ\IMG_8530 - коп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725144"/>
            <a:ext cx="2700000" cy="1800000"/>
          </a:xfrm>
          <a:prstGeom prst="rect">
            <a:avLst/>
          </a:prstGeom>
          <a:noFill/>
        </p:spPr>
      </p:pic>
      <p:pic>
        <p:nvPicPr>
          <p:cNvPr id="5125" name="Picture 5" descr="D:\ФОТО\ДЕНЬ ЗДОРОВЬЯ\IMG_85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4509120"/>
            <a:ext cx="2700000" cy="1800000"/>
          </a:xfrm>
          <a:prstGeom prst="rect">
            <a:avLst/>
          </a:prstGeom>
          <a:noFill/>
        </p:spPr>
      </p:pic>
      <p:pic>
        <p:nvPicPr>
          <p:cNvPr id="5126" name="Picture 6" descr="D:\ФОТО\ДЕНЬ ЗДОРОВЬЯ\P110016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2924944"/>
            <a:ext cx="2400000" cy="18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-27384"/>
            <a:ext cx="9139938" cy="6858000"/>
          </a:xfrm>
          <a:prstGeom prst="rect">
            <a:avLst/>
          </a:prstGeom>
        </p:spPr>
      </p:pic>
      <p:sp>
        <p:nvSpPr>
          <p:cNvPr id="11" name="Rectangle 2"/>
          <p:cNvSpPr txBox="1">
            <a:spLocks noRot="1" noChangeArrowheads="1"/>
          </p:cNvSpPr>
          <p:nvPr/>
        </p:nvSpPr>
        <p:spPr>
          <a:xfrm>
            <a:off x="395536" y="620688"/>
            <a:ext cx="8385175" cy="808038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Школьный спортивный клуб </a:t>
            </a:r>
            <a:r>
              <a:rPr lang="ru-RU" sz="32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«БЕРКУТ»</a:t>
            </a:r>
            <a:endParaRPr lang="ru-RU" sz="3200" b="1" i="1" dirty="0">
              <a:solidFill>
                <a:srgbClr val="00006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35696" y="3140968"/>
            <a:ext cx="3034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Секция  «Лыжные гонки»</a:t>
            </a:r>
            <a:endParaRPr lang="ru-RU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39952" y="5733256"/>
            <a:ext cx="1875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Секция «футбол»</a:t>
            </a:r>
            <a:endParaRPr lang="ru-RU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 descr="D:\ФОТО\фото Филюкова В.М\природа 2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717032"/>
            <a:ext cx="2448272" cy="1836263"/>
          </a:xfrm>
          <a:prstGeom prst="rect">
            <a:avLst/>
          </a:prstGeom>
          <a:noFill/>
        </p:spPr>
      </p:pic>
      <p:pic>
        <p:nvPicPr>
          <p:cNvPr id="3075" name="Picture 3" descr="D:\ФОТО\фото Филюкова В.М\природа 0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717032"/>
            <a:ext cx="2376264" cy="1782255"/>
          </a:xfrm>
          <a:prstGeom prst="rect">
            <a:avLst/>
          </a:prstGeom>
          <a:noFill/>
        </p:spPr>
      </p:pic>
      <p:pic>
        <p:nvPicPr>
          <p:cNvPr id="3076" name="Picture 4" descr="D:\ФОТО\IMG_41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1340768"/>
            <a:ext cx="2184258" cy="1638246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1124744"/>
            <a:ext cx="1280446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5940152" y="2996952"/>
            <a:ext cx="3034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Секция  «Легкая атлетика»</a:t>
            </a:r>
            <a:endParaRPr lang="ru-RU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9" y="1412776"/>
            <a:ext cx="2664296" cy="15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11" name="Rectangle 2"/>
          <p:cNvSpPr txBox="1">
            <a:spLocks noRot="1" noChangeArrowheads="1"/>
          </p:cNvSpPr>
          <p:nvPr/>
        </p:nvSpPr>
        <p:spPr>
          <a:xfrm>
            <a:off x="395536" y="620688"/>
            <a:ext cx="8385175" cy="808038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Школьный спортивный клуб </a:t>
            </a:r>
            <a:r>
              <a:rPr lang="ru-RU" sz="32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«БЕРКУТ»</a:t>
            </a:r>
            <a:endParaRPr lang="ru-RU" sz="3200" b="1" i="1" dirty="0">
              <a:solidFill>
                <a:srgbClr val="00006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Rectangle 3"/>
          <p:cNvSpPr txBox="1">
            <a:spLocks noRot="1" noChangeArrowheads="1"/>
          </p:cNvSpPr>
          <p:nvPr/>
        </p:nvSpPr>
        <p:spPr>
          <a:xfrm>
            <a:off x="838200" y="1557338"/>
            <a:ext cx="8007350" cy="4319934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функционирует на базе школы</a:t>
            </a:r>
          </a:p>
          <a:p>
            <a:pPr marL="34290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b="1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сентября </a:t>
            </a:r>
            <a:r>
              <a:rPr lang="ru-RU" sz="2800" b="1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2014 года</a:t>
            </a:r>
            <a:endParaRPr lang="ru-RU" sz="2800" b="1" u="sng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800" b="1" u="sng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Направления работы клуба:</a:t>
            </a:r>
            <a:endParaRPr lang="ru-RU" sz="2800" b="1" u="sng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Физкультурно</a:t>
            </a: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оздоровительная</a:t>
            </a:r>
          </a:p>
          <a:p>
            <a:pPr marL="34290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Лёгкая атлетика</a:t>
            </a:r>
            <a:endParaRPr lang="ru-RU" sz="28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Баскетбол</a:t>
            </a:r>
            <a:endParaRPr lang="ru-RU" sz="28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Лыжная подготовка</a:t>
            </a:r>
          </a:p>
          <a:p>
            <a:pPr marL="34290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Футбол</a:t>
            </a:r>
            <a:endParaRPr lang="ru-RU" sz="28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8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Количество детей в ШСК: </a:t>
            </a:r>
            <a:r>
              <a:rPr lang="ru-RU" sz="28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35 </a:t>
            </a:r>
            <a:r>
              <a:rPr lang="ru-RU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человек</a:t>
            </a:r>
          </a:p>
        </p:txBody>
      </p:sp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35381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Заголовок слайда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547664" y="692151"/>
            <a:ext cx="7293124" cy="9366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Нормативные документы  клуба</a:t>
            </a:r>
          </a:p>
        </p:txBody>
      </p:sp>
      <p:sp>
        <p:nvSpPr>
          <p:cNvPr id="8" name="Содержимое 23"/>
          <p:cNvSpPr txBox="1">
            <a:spLocks/>
          </p:cNvSpPr>
          <p:nvPr/>
        </p:nvSpPr>
        <p:spPr>
          <a:xfrm>
            <a:off x="1907704" y="2420938"/>
            <a:ext cx="6779096" cy="39036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AutoNum type="arabicPeriod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Положение о школьном спортивном клубе «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БЕРКУТ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AutoNum type="arabicPeriod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Устав школьного спортивного клуба «</a:t>
            </a:r>
            <a:r>
              <a:rPr lang="ru-RU" sz="2800" b="1" noProof="0" dirty="0" smtClean="0">
                <a:solidFill>
                  <a:schemeClr val="accent1">
                    <a:lumMod val="75000"/>
                  </a:schemeClr>
                </a:solidFill>
              </a:rPr>
              <a:t>БЕРКУТ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AutoNum type="arabicPeriod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План работы  ШСК «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БЕРКУТ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AutoNum type="arabicPeriod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Положение о совете школьного спортивного клуба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35381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Заголовок слайда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1214438" y="785813"/>
            <a:ext cx="6500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СТРУКТУРА УПРАВЛЕНИЯ КЛУБА</a:t>
            </a:r>
            <a:endParaRPr lang="ru-RU" sz="2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8" name="Группа 1"/>
          <p:cNvGrpSpPr>
            <a:grpSpLocks/>
          </p:cNvGrpSpPr>
          <p:nvPr/>
        </p:nvGrpSpPr>
        <p:grpSpPr bwMode="auto">
          <a:xfrm>
            <a:off x="571500" y="1714500"/>
            <a:ext cx="7786688" cy="4286250"/>
            <a:chOff x="500034" y="642918"/>
            <a:chExt cx="7786742" cy="428628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500034" y="642918"/>
              <a:ext cx="2143140" cy="1500199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3214678" y="714357"/>
              <a:ext cx="2071702" cy="1500197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6000760" y="785794"/>
              <a:ext cx="2286016" cy="1500199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2143108" y="3357562"/>
              <a:ext cx="2500329" cy="1500199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5500694" y="3429001"/>
              <a:ext cx="2071702" cy="1500197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Стрелка вправо 13"/>
            <p:cNvSpPr/>
            <p:nvPr/>
          </p:nvSpPr>
          <p:spPr>
            <a:xfrm>
              <a:off x="2643174" y="1285861"/>
              <a:ext cx="642942" cy="500065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Стрелка вправо 14"/>
            <p:cNvSpPr/>
            <p:nvPr/>
          </p:nvSpPr>
          <p:spPr>
            <a:xfrm>
              <a:off x="5286380" y="1214422"/>
              <a:ext cx="714380" cy="500067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" name="Стрелка вправо 15"/>
            <p:cNvSpPr/>
            <p:nvPr/>
          </p:nvSpPr>
          <p:spPr>
            <a:xfrm rot="5400000">
              <a:off x="6051560" y="2520944"/>
              <a:ext cx="1109670" cy="639766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7" name="Стрелка вправо 16"/>
            <p:cNvSpPr/>
            <p:nvPr/>
          </p:nvSpPr>
          <p:spPr>
            <a:xfrm rot="10800000">
              <a:off x="4643438" y="3929066"/>
              <a:ext cx="857256" cy="428628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" name="TextBox 11"/>
            <p:cNvSpPr txBox="1">
              <a:spLocks noChangeArrowheads="1"/>
            </p:cNvSpPr>
            <p:nvPr/>
          </p:nvSpPr>
          <p:spPr bwMode="auto">
            <a:xfrm>
              <a:off x="785786" y="1071546"/>
              <a:ext cx="171451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/>
                <a:t>Директор</a:t>
              </a:r>
            </a:p>
          </p:txBody>
        </p:sp>
        <p:sp>
          <p:nvSpPr>
            <p:cNvPr id="19" name="TextBox 12"/>
            <p:cNvSpPr txBox="1">
              <a:spLocks noChangeArrowheads="1"/>
            </p:cNvSpPr>
            <p:nvPr/>
          </p:nvSpPr>
          <p:spPr bwMode="auto">
            <a:xfrm>
              <a:off x="3357554" y="928670"/>
              <a:ext cx="2071702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dirty="0" smtClean="0"/>
                <a:t>Учитель </a:t>
              </a:r>
              <a:r>
                <a:rPr lang="ru-RU" sz="2400" dirty="0"/>
                <a:t>физической культуры</a:t>
              </a: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6643702" y="1142984"/>
              <a:ext cx="1285884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/>
                <a:t>Совет клуба</a:t>
              </a:r>
            </a:p>
          </p:txBody>
        </p:sp>
        <p:sp>
          <p:nvSpPr>
            <p:cNvPr id="21" name="TextBox 14"/>
            <p:cNvSpPr txBox="1">
              <a:spLocks noChangeArrowheads="1"/>
            </p:cNvSpPr>
            <p:nvPr/>
          </p:nvSpPr>
          <p:spPr bwMode="auto">
            <a:xfrm>
              <a:off x="5857884" y="3714752"/>
              <a:ext cx="135732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/>
                <a:t>Члены клуба</a:t>
              </a:r>
            </a:p>
          </p:txBody>
        </p:sp>
        <p:sp>
          <p:nvSpPr>
            <p:cNvPr id="22" name="TextBox 15"/>
            <p:cNvSpPr txBox="1">
              <a:spLocks noChangeArrowheads="1"/>
            </p:cNvSpPr>
            <p:nvPr/>
          </p:nvSpPr>
          <p:spPr bwMode="auto">
            <a:xfrm>
              <a:off x="2500298" y="3786190"/>
              <a:ext cx="192882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/>
                <a:t>Учащиеся</a:t>
              </a:r>
            </a:p>
          </p:txBody>
        </p:sp>
        <p:sp>
          <p:nvSpPr>
            <p:cNvPr id="23" name="TextBox 16"/>
            <p:cNvSpPr txBox="1">
              <a:spLocks noChangeArrowheads="1"/>
            </p:cNvSpPr>
            <p:nvPr/>
          </p:nvSpPr>
          <p:spPr bwMode="auto">
            <a:xfrm>
              <a:off x="2643174" y="4214818"/>
              <a:ext cx="157163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/>
                <a:t>школы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35381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Заголовок слайда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1403648" y="476672"/>
            <a:ext cx="739001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МАТЕРИАЛЬНО-ТЕХНИЧЕСКАЯ БАЗА</a:t>
            </a:r>
            <a:r>
              <a:rPr lang="ru-RU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КЛУБА</a:t>
            </a:r>
            <a:endParaRPr lang="ru-RU" sz="2800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ФОТО\фото Филюкова В.М\P11103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8678" y="4005064"/>
            <a:ext cx="4732163" cy="2663896"/>
          </a:xfrm>
          <a:prstGeom prst="rect">
            <a:avLst/>
          </a:prstGeom>
          <a:noFill/>
        </p:spPr>
      </p:pic>
      <p:pic>
        <p:nvPicPr>
          <p:cNvPr id="1027" name="Picture 3" descr="D:\ФОТО\фото Филюкова В.М\P11103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412776"/>
            <a:ext cx="4221212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35381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Заголовок слайда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1403648" y="0"/>
            <a:ext cx="739001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беспеченность </a:t>
            </a:r>
            <a:r>
              <a:rPr lang="ru-RU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спортивным инвентарём и </a:t>
            </a:r>
            <a:r>
              <a:rPr lang="ru-RU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оборудованием </a:t>
            </a:r>
            <a:endParaRPr lang="ru-RU" sz="3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ФОТО\фото Филюкова В.М\P11103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988840"/>
            <a:ext cx="3116959" cy="1754642"/>
          </a:xfrm>
          <a:prstGeom prst="rect">
            <a:avLst/>
          </a:prstGeom>
          <a:noFill/>
        </p:spPr>
      </p:pic>
      <p:pic>
        <p:nvPicPr>
          <p:cNvPr id="2051" name="Picture 3" descr="D:\ФОТО\фото Филюкова В.М\P11103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509120"/>
            <a:ext cx="2941346" cy="1655784"/>
          </a:xfrm>
          <a:prstGeom prst="rect">
            <a:avLst/>
          </a:prstGeom>
          <a:noFill/>
        </p:spPr>
      </p:pic>
      <p:pic>
        <p:nvPicPr>
          <p:cNvPr id="2052" name="Picture 4" descr="D:\ФОТО\фото Филюкова В.М\P11103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340768"/>
            <a:ext cx="3325803" cy="1872208"/>
          </a:xfrm>
          <a:prstGeom prst="rect">
            <a:avLst/>
          </a:prstGeom>
          <a:noFill/>
        </p:spPr>
      </p:pic>
      <p:pic>
        <p:nvPicPr>
          <p:cNvPr id="2053" name="Picture 5" descr="D:\ФОТО\фото Филюкова В.М\P111039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4005064"/>
            <a:ext cx="1499675" cy="2663896"/>
          </a:xfrm>
          <a:prstGeom prst="rect">
            <a:avLst/>
          </a:prstGeom>
          <a:noFill/>
        </p:spPr>
      </p:pic>
      <p:pic>
        <p:nvPicPr>
          <p:cNvPr id="2054" name="Picture 6" descr="D:\ФОТО\фото Филюкова В.М\P111039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3645024"/>
            <a:ext cx="3208159" cy="1805982"/>
          </a:xfrm>
          <a:prstGeom prst="rect">
            <a:avLst/>
          </a:prstGeom>
          <a:noFill/>
        </p:spPr>
      </p:pic>
      <p:pic>
        <p:nvPicPr>
          <p:cNvPr id="2055" name="Picture 7" descr="D:\ФОТО\фото Филюкова В.М\P111039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39952" y="1124744"/>
            <a:ext cx="1377949" cy="2447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1403648" y="260648"/>
            <a:ext cx="73900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Социальное </a:t>
            </a:r>
            <a:r>
              <a:rPr lang="ru-RU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партнёрство </a:t>
            </a:r>
            <a:endParaRPr lang="ru-RU" sz="4000" dirty="0"/>
          </a:p>
        </p:txBody>
      </p:sp>
      <p:sp>
        <p:nvSpPr>
          <p:cNvPr id="9" name="TextBox 17"/>
          <p:cNvSpPr txBox="1">
            <a:spLocks noChangeArrowheads="1"/>
          </p:cNvSpPr>
          <p:nvPr/>
        </p:nvSpPr>
        <p:spPr bwMode="auto">
          <a:xfrm>
            <a:off x="1691680" y="2348880"/>
            <a:ext cx="745232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1.Лысогорским ФОК «</a:t>
            </a:r>
            <a:r>
              <a:rPr lang="ru-RU" sz="36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Олимпик</a:t>
            </a:r>
            <a:r>
              <a:rPr lang="ru-RU" sz="3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3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2.Образовательными организациями Лысогорского района</a:t>
            </a:r>
          </a:p>
          <a:p>
            <a:r>
              <a:rPr lang="ru-RU" sz="3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6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Ширококарамышским</a:t>
            </a:r>
            <a:r>
              <a:rPr lang="ru-RU" sz="3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СДК</a:t>
            </a:r>
          </a:p>
          <a:p>
            <a:r>
              <a:rPr lang="ru-RU" sz="3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6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Ширококарамышскими</a:t>
            </a:r>
            <a:r>
              <a:rPr lang="ru-RU" sz="3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КФХ</a:t>
            </a:r>
            <a:endParaRPr lang="ru-RU" sz="3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91680" y="1196752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ШСК </a:t>
            </a:r>
            <a:r>
              <a:rPr lang="ru-RU" sz="4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«Беркут» сотрудничает </a:t>
            </a:r>
            <a:r>
              <a:rPr lang="ru-RU" sz="4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с: 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35381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Заголовок слайда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67544" y="0"/>
            <a:ext cx="8229600" cy="6365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Структура совета клуба </a:t>
            </a: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475656" y="799337"/>
            <a:ext cx="7488832" cy="59093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90625" algn="r"/>
                <a:tab pos="1616075" algn="r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1.Абдуллин Руслан Булатович - Куратор работы Совета спортивного клуба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90625" algn="r"/>
                <a:tab pos="1616075" algn="r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2.Филюков Вячеслав Михайлович - председатель спортивного клуба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90625" algn="r"/>
                <a:tab pos="1616075" algn="r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3.Левошко Екатерина Николаевна - заместитель председателя спортивного клуба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90625" algn="r"/>
                <a:tab pos="1616075" algn="r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4.Грамкова Юлия Алексеевна - секретарь Совета спортивного клуба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90625" algn="r"/>
                <a:tab pos="1616075" algn="r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5.Бодрова Надежда Владимировна - корреспондент Совета спортивного клуб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90625" algn="r"/>
                <a:tab pos="1616075" algn="r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6.Карпова Татьяна Константиновна - корреспондент Совета спортивного клуба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90625" algn="r"/>
                <a:tab pos="1616075" algn="r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7.Полатовский  Владимир Александрович  - организатор спортивно-массовой работы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90625" algn="r"/>
                <a:tab pos="1616075" algn="r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8.Яковлева Ангелина Валерьевна - организатор спортивно-массовой работы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90625" algn="r"/>
                <a:tab pos="1616075" algn="r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9.Кузьмина Алина Сергеевна - ответственный за материально-техническую базу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90625" algn="r"/>
                <a:tab pos="1616075" algn="r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10.Намятов Денис Евгеньевич—ответственный за материально- техническую базу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90625" algn="r"/>
                <a:tab pos="1616075" algn="r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11.Щелчков Виктор Павлович - ответственный за соблюдение техники безопасности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90625" algn="r"/>
                <a:tab pos="1616075" algn="r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12.Бирюлина Юлия Александровна - ответственный за соблюдение техники безопасности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468313" y="476250"/>
            <a:ext cx="83518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МБОУ  «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ОШ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ела Широкий Карамыш Лысогорского района Саратовской области»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827088" y="1196975"/>
            <a:ext cx="748982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800080"/>
                </a:solidFill>
                <a:latin typeface="Cambria" pitchFamily="18" charset="0"/>
              </a:rPr>
              <a:t/>
            </a:r>
            <a:br>
              <a:rPr lang="ru-RU" b="1" dirty="0">
                <a:solidFill>
                  <a:srgbClr val="800080"/>
                </a:solidFill>
                <a:latin typeface="Cambria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Школьный спортивный клуб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«БЕРКУТ»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AutoShape 2"/>
          <p:cNvSpPr>
            <a:spLocks noChangeArrowheads="1"/>
          </p:cNvSpPr>
          <p:nvPr/>
        </p:nvSpPr>
        <p:spPr bwMode="auto">
          <a:xfrm>
            <a:off x="2987675" y="1700213"/>
            <a:ext cx="3600450" cy="338455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rgbClr val="000000"/>
                </a:solidFill>
                <a:latin typeface="Cambria" pitchFamily="18" charset="0"/>
              </a:rPr>
              <a:t>Актив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rgbClr val="000000"/>
                </a:solidFill>
                <a:latin typeface="Cambria" pitchFamily="18" charset="0"/>
              </a:rPr>
              <a:t>ШСК</a:t>
            </a:r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468313" y="1989138"/>
            <a:ext cx="23034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4219" y="2195712"/>
            <a:ext cx="2304256" cy="175432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</a:rPr>
              <a:t>Секционная работа</a:t>
            </a:r>
          </a:p>
          <a:p>
            <a:pPr algn="ctr"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 - футбол</a:t>
            </a:r>
          </a:p>
          <a:p>
            <a:pPr algn="ctr"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 - волейбол</a:t>
            </a:r>
          </a:p>
          <a:p>
            <a:pPr algn="ctr"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 -баскетбол</a:t>
            </a:r>
          </a:p>
          <a:p>
            <a:pPr algn="ctr"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-легкая атлетика</a:t>
            </a:r>
          </a:p>
          <a:p>
            <a:pPr algn="ctr"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-лыжные гонки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850" y="4941888"/>
            <a:ext cx="1944688" cy="3683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i="1" dirty="0">
                <a:solidFill>
                  <a:srgbClr val="000000"/>
                </a:solidFill>
                <a:latin typeface="Times New Roman" pitchFamily="16" charset="0"/>
              </a:rPr>
              <a:t>Дни здоровья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71775" y="5661025"/>
            <a:ext cx="3455988" cy="64611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6" charset="0"/>
              </a:rPr>
              <a:t>Спортивные конкурсы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6" charset="0"/>
              </a:rPr>
              <a:t>и праздники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72225" y="4652963"/>
            <a:ext cx="2160588" cy="12001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6" charset="0"/>
              </a:rPr>
              <a:t>Спартакиада школы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i="1" dirty="0" err="1">
                <a:solidFill>
                  <a:srgbClr val="000000"/>
                </a:solidFill>
                <a:latin typeface="Times New Roman" pitchFamily="16" charset="0"/>
              </a:rPr>
              <a:t>Внутришкольные</a:t>
            </a:r>
            <a:r>
              <a:rPr lang="ru-RU" i="1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i="1" dirty="0">
                <a:solidFill>
                  <a:srgbClr val="000000"/>
                </a:solidFill>
                <a:latin typeface="Times New Roman" pitchFamily="16" charset="0"/>
              </a:rPr>
              <a:t>соревнования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32588" y="3213100"/>
            <a:ext cx="2016125" cy="9255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Спартакиада </a:t>
            </a:r>
          </a:p>
          <a:p>
            <a:pPr algn="ctr">
              <a:defRPr/>
            </a:pP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</a:rPr>
              <a:t>районные</a:t>
            </a:r>
          </a:p>
          <a:p>
            <a:pPr algn="ctr">
              <a:defRPr/>
            </a:pP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</a:rPr>
              <a:t>соревнования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32588" y="2133600"/>
            <a:ext cx="2087562" cy="6461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itchFamily="16" charset="0"/>
              </a:rPr>
              <a:t>областные</a:t>
            </a:r>
            <a:endParaRPr lang="ru-RU" b="1" dirty="0">
              <a:solidFill>
                <a:srgbClr val="000000"/>
              </a:solidFill>
              <a:latin typeface="Times New Roman" pitchFamily="1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6" charset="0"/>
              </a:rPr>
              <a:t>соревнования</a:t>
            </a:r>
          </a:p>
        </p:txBody>
      </p:sp>
      <p:sp>
        <p:nvSpPr>
          <p:cNvPr id="18" name="Стрелка вверх 17"/>
          <p:cNvSpPr/>
          <p:nvPr/>
        </p:nvSpPr>
        <p:spPr>
          <a:xfrm>
            <a:off x="7667625" y="2924175"/>
            <a:ext cx="46038" cy="2174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6372225" y="5949950"/>
            <a:ext cx="720725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>
            <a:off x="7667625" y="4508500"/>
            <a:ext cx="46038" cy="730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пия clip_themedat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Копия clip_themedata</Template>
  <TotalTime>7486320</TotalTime>
  <Words>357</Words>
  <Application>Microsoft Office PowerPoint</Application>
  <PresentationFormat>Экран (4:3)</PresentationFormat>
  <Paragraphs>97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Копия clip_themedata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школа</cp:lastModifiedBy>
  <cp:revision>30</cp:revision>
  <dcterms:created xsi:type="dcterms:W3CDTF">2016-03-24T14:13:01Z</dcterms:created>
  <dcterms:modified xsi:type="dcterms:W3CDTF">2018-04-27T10:14:58Z</dcterms:modified>
</cp:coreProperties>
</file>